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gur.com" TargetMode="External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0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13.tif"/><Relationship Id="rId12" Type="http://schemas.openxmlformats.org/officeDocument/2006/relationships/image" Target="../media/image1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ctrTitle"/>
          </p:nvPr>
        </p:nvSpPr>
        <p:spPr>
          <a:xfrm>
            <a:off x="685800" y="337574"/>
            <a:ext cx="7772400" cy="15753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5CDE6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BeMyMeme</a:t>
            </a:r>
          </a:p>
        </p:txBody>
      </p:sp>
      <p:sp>
        <p:nvSpPr>
          <p:cNvPr id="113" name="Shape 113"/>
          <p:cNvSpPr/>
          <p:nvPr>
            <p:ph type="subTitle" sz="quarter" idx="1"/>
          </p:nvPr>
        </p:nvSpPr>
        <p:spPr>
          <a:xfrm>
            <a:off x="1371600" y="1912926"/>
            <a:ext cx="6400800" cy="1446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CFF"/>
                </a:solidFill>
              </a:defRPr>
            </a:lvl1pPr>
          </a:lstStyle>
          <a:p>
            <a:pPr/>
            <a:r>
              <a:t>Makers Final Project, a meme dating website.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861"/>
            </a:pPr>
            <a:r>
              <a:rPr>
                <a:solidFill>
                  <a:srgbClr val="57C2EB"/>
                </a:solidFill>
                <a:latin typeface="Apple Chancery"/>
                <a:ea typeface="Apple Chancery"/>
                <a:cs typeface="Apple Chancery"/>
                <a:sym typeface="Apple Chancery"/>
              </a:rPr>
              <a:t>Concept</a:t>
            </a:r>
            <a:br/>
            <a:r>
              <a:rPr sz="1881">
                <a:solidFill>
                  <a:srgbClr val="FFFFFF"/>
                </a:solidFill>
              </a:rPr>
              <a:t>Brighten the experience of internet dating through the medium of Meme.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546100" y="1345354"/>
            <a:ext cx="8229601" cy="452596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500">
                <a:solidFill>
                  <a:srgbClr val="45DD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What is a meme?</a:t>
            </a:r>
          </a:p>
          <a:p>
            <a:pPr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t>A pervasive thought or thought pattern that replicates itself via cultural means;  An expression of values that uses pop culture imagery, e.g</a:t>
            </a:r>
            <a:r>
              <a:t>…</a:t>
            </a:r>
          </a:p>
        </p:txBody>
      </p:sp>
      <p:pic>
        <p:nvPicPr>
          <p:cNvPr id="1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962" y="2465105"/>
            <a:ext cx="2931646" cy="322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5825" y="2450220"/>
            <a:ext cx="2599791" cy="325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3405312" y="3028778"/>
            <a:ext cx="2800809" cy="210060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1795367" y="5980430"/>
            <a:ext cx="5553266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spcBef>
                <a:spcPts val="200"/>
              </a:spcBef>
              <a:buFont typeface="Arial"/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A meme can portray a thousand words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3" dur="2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3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2"/>
      <p:bldP build="whole" bldLvl="1" animBg="1" rev="0" advAuto="0" spid="119" grpId="3"/>
      <p:bldP build="whole" bldLvl="1" animBg="1" rev="0" advAuto="0" spid="120" grpId="5"/>
      <p:bldP build="p" bldLvl="5" animBg="1" rev="0" advAuto="0" spid="116" grpId="1"/>
      <p:bldP build="whole" bldLvl="1" animBg="1" rev="0" advAuto="0" spid="118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DD2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Proof of Concept.</a:t>
            </a:r>
          </a:p>
        </p:txBody>
      </p:sp>
      <p:sp>
        <p:nvSpPr>
          <p:cNvPr id="123" name="Shape 123"/>
          <p:cNvSpPr/>
          <p:nvPr/>
        </p:nvSpPr>
        <p:spPr>
          <a:xfrm>
            <a:off x="694490" y="1567674"/>
            <a:ext cx="3508891" cy="268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500">
                <a:solidFill>
                  <a:srgbClr val="FFFFFF"/>
                </a:solidFill>
              </a:defRPr>
            </a:pPr>
            <a:r>
              <a:t>A user navigates to the homepage, they are greeted by a splash screen of what the website is all about!</a:t>
            </a:r>
          </a:p>
          <a:p>
            <a:pPr marL="285750" indent="-285750">
              <a:buSzPct val="100000"/>
              <a:buFont typeface="Arial"/>
              <a:buChar char="•"/>
              <a:defRPr sz="1500">
                <a:solidFill>
                  <a:srgbClr val="FFFFFF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500">
                <a:solidFill>
                  <a:srgbClr val="FFFFFF"/>
                </a:solidFill>
              </a:defRPr>
            </a:pPr>
            <a:r>
              <a:t>They can then sign up and create a profile adding memes that describe their personality, Me in Memes!</a:t>
            </a:r>
          </a:p>
          <a:p>
            <a:pPr marL="285750" indent="-285750">
              <a:buSzPct val="100000"/>
              <a:buFont typeface="Arial"/>
              <a:buChar char="•"/>
              <a:defRPr sz="1500">
                <a:solidFill>
                  <a:srgbClr val="FFFFFF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500">
                <a:solidFill>
                  <a:srgbClr val="FFFFFF"/>
                </a:solidFill>
              </a:defRPr>
            </a:pPr>
            <a:r>
              <a:t>They can search through profiles of other users, once they see someone they like, they can chat with them in realtime!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968" y="4298351"/>
            <a:ext cx="2465935" cy="2465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475580" y="96838"/>
            <a:ext cx="8229601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2BD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Implemented Technologies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475580" y="1907867"/>
            <a:ext cx="8229601" cy="4525964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1500">
                <a:solidFill>
                  <a:srgbClr val="FFFFFF"/>
                </a:solidFill>
              </a:defRPr>
            </a:pPr>
            <a:r>
              <a:t>Real time chat functionality, new feature of RAILS 5, Implemented through Action Cable</a:t>
            </a:r>
          </a:p>
          <a:p>
            <a:pPr marL="342899" indent="-342899">
              <a:defRPr sz="1500">
                <a:solidFill>
                  <a:srgbClr val="FFFFFF"/>
                </a:solidFill>
              </a:defRPr>
            </a:pPr>
            <a:r>
              <a:t> API callbacks from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www.imgur.com</a:t>
            </a:r>
            <a:r>
              <a:t> meme galleries which updated and stored in the databases for easy access and reliability.</a:t>
            </a:r>
          </a:p>
        </p:txBody>
      </p:sp>
      <p:pic>
        <p:nvPicPr>
          <p:cNvPr id="12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5307600"/>
            <a:ext cx="902923" cy="1152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7399" y="5331825"/>
            <a:ext cx="1128507" cy="1128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7599" y="5320627"/>
            <a:ext cx="1247655" cy="1247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03522" y="5260139"/>
            <a:ext cx="1247655" cy="124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88199" y="5272251"/>
            <a:ext cx="1247655" cy="1247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9880" y="3750220"/>
            <a:ext cx="1408362" cy="140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17472" y="3750220"/>
            <a:ext cx="1408362" cy="1408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15231" y="3688205"/>
            <a:ext cx="1532392" cy="1532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18100" y="3824745"/>
            <a:ext cx="1818500" cy="125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182371" y="3824745"/>
            <a:ext cx="1259312" cy="1259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CB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Database and Testing</a:t>
            </a:r>
          </a:p>
        </p:txBody>
      </p:sp>
      <p:sp>
        <p:nvSpPr>
          <p:cNvPr id="140" name="Shape 140"/>
          <p:cNvSpPr/>
          <p:nvPr/>
        </p:nvSpPr>
        <p:spPr>
          <a:xfrm>
            <a:off x="616475" y="1341914"/>
            <a:ext cx="791105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Built the databases together as a group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Made it easier when team branched off into different technologies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Avoided conflicts!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Strong TDD approach - disconnected UI from functional tests - Factory girl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Stress tests on Chat/Real time function to exercise action cable web sockets.</a:t>
            </a:r>
          </a:p>
        </p:txBody>
      </p:sp>
      <p:pic>
        <p:nvPicPr>
          <p:cNvPr id="1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301" y="2797167"/>
            <a:ext cx="4632310" cy="24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6340" y="2649928"/>
            <a:ext cx="3666004" cy="2740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0" grpId="1"/>
      <p:bldP build="whole" bldLvl="1" animBg="1" rev="0" advAuto="0" spid="141" grpId="2"/>
      <p:bldP build="whole" bldLvl="1" animBg="1" rev="0" advAuto="0" spid="142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5B8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XP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767730" y="1400104"/>
            <a:ext cx="7608540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Communication - constant feedback and retros meant our communication was great.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Respect - Everyone was respected and encouraged to share their thoughts.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Feedback - Feedback given regularly, used learnings from previous project.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Courage - Nobody felt intimidated, brought ideas to the table when needed.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Simplicity - Kept to minimum power and Sandi Metz’s OOP principles.</a:t>
            </a:r>
          </a:p>
        </p:txBody>
      </p:sp>
      <p:pic>
        <p:nvPicPr>
          <p:cNvPr id="1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473" y="3078424"/>
            <a:ext cx="3818894" cy="2873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5657" y="2838643"/>
            <a:ext cx="2379315" cy="358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-4409"/>
            <a:lumOff val="-1050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D9FF"/>
                </a:solidFill>
                <a:latin typeface="Apple Chancery"/>
                <a:ea typeface="Apple Chancery"/>
                <a:cs typeface="Apple Chancery"/>
                <a:sym typeface="Apple Chancery"/>
              </a:defRPr>
            </a:lvl1pPr>
          </a:lstStyle>
          <a:p>
            <a:pPr/>
            <a:r>
              <a:t>Next Steps</a:t>
            </a:r>
          </a:p>
        </p:txBody>
      </p:sp>
      <p:sp>
        <p:nvSpPr>
          <p:cNvPr id="150" name="Shape 150"/>
          <p:cNvSpPr/>
          <p:nvPr/>
        </p:nvSpPr>
        <p:spPr>
          <a:xfrm>
            <a:off x="1936636" y="1570001"/>
            <a:ext cx="5270729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Application has a larger scope than we initially conceived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Initiate chats by sending memes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Filtering - users and memes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Blocks - Report/block users. Block bad memes.</a:t>
            </a:r>
          </a:p>
          <a:p>
            <a:pPr marL="180473" indent="-180473">
              <a:buSzPct val="100000"/>
              <a:buChar char="•"/>
              <a:defRPr sz="1500">
                <a:solidFill>
                  <a:srgbClr val="FFFFFF"/>
                </a:solidFill>
              </a:defRPr>
            </a:pPr>
            <a:r>
              <a:t>Smartphone Deployment as native apps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075" y="3147304"/>
            <a:ext cx="4739850" cy="2795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p" bldLvl="5" animBg="1" rev="0" advAuto="0" spid="15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